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59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13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78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53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51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6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18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4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8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88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5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FAA75-4B6E-4FAB-B9D0-B4FE974FE12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0E7C-E1D3-4B62-8B03-BA6390992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589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564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resize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45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resize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374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resize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0691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resize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© 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349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resize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614337" y="210720"/>
            <a:ext cx="981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solidFill>
                  <a:schemeClr val="bg1"/>
                </a:solidFill>
              </a:rPr>
              <a:t>© </a:t>
            </a:r>
            <a:r>
              <a:rPr lang="en-US" sz="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en-US" sz="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</a:t>
            </a:r>
            <a:endParaRPr lang="en-US" sz="8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223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3000">
        <p:fade/>
      </p:transition>
    </mc:Choice>
    <mc:Fallback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Registration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Registration</dc:title>
  <dc:creator>user</dc:creator>
  <cp:lastModifiedBy>user</cp:lastModifiedBy>
  <cp:revision>1</cp:revision>
  <dcterms:created xsi:type="dcterms:W3CDTF">2018-11-10T23:44:12Z</dcterms:created>
  <dcterms:modified xsi:type="dcterms:W3CDTF">2018-11-10T23:44:43Z</dcterms:modified>
</cp:coreProperties>
</file>