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21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89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05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99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45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7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11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0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94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55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66486-AB5A-42FF-B305-75CE3861B25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E266-8D42-4D8B-9B68-8386D5EE4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370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ISC Networking &amp; </a:t>
            </a:r>
            <a:r>
              <a:rPr lang="en-US" dirty="0" err="1" smtClean="0"/>
              <a:t>ABRA</a:t>
            </a:r>
            <a:r>
              <a:rPr lang="en-US" i="1" dirty="0" err="1" smtClean="0"/>
              <a:t>turkey</a:t>
            </a:r>
            <a:r>
              <a:rPr lang="en-US" dirty="0" smtClean="0"/>
              <a:t> Formative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481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DEH947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154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OC148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27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TVZ48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031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4000">
        <p:fade/>
      </p:transition>
    </mc:Choice>
    <mc:Fallback>
      <p:transition spd="med" advClick="0" advTm="4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ISC Networking &amp; ABRAturkey Formative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user</dc:creator>
  <cp:lastModifiedBy>user</cp:lastModifiedBy>
  <cp:revision>3</cp:revision>
  <dcterms:created xsi:type="dcterms:W3CDTF">2018-11-12T16:26:08Z</dcterms:created>
  <dcterms:modified xsi:type="dcterms:W3CDTF">2018-11-12T16:29:42Z</dcterms:modified>
</cp:coreProperties>
</file>